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96" r:id="rId145"/>
    <p:sldId id="482" r:id="rId146"/>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377" autoAdjust="0"/>
  </p:normalViewPr>
  <p:slideViewPr>
    <p:cSldViewPr snapToGrid="0">
      <p:cViewPr varScale="1">
        <p:scale>
          <a:sx n="82" d="100"/>
          <a:sy n="82" d="100"/>
        </p:scale>
        <p:origin x="1656"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2020/6/29</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https://en.wikipedia.org/wiki/Dissimilation</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https://www.eslbase.com/tefl-a-z/connected-speech</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26986689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音素构成</a:t>
            </a: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 </a:t>
            </a: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增音</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失爆</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失爆就是失去爆破音的爆破部分，也就是爆破音不爆破，发生在前面一个单词的结尾是爆破音，后面一个单词的开头是辅音的情况下。</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同化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弱读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异化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浊化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缩读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picture</a:t>
            </a:r>
          </a:p>
          <a:p>
            <a:pPr marL="342900" indent="-342900">
              <a:lnSpc>
                <a:spcPct val="200000"/>
              </a:lnSpc>
              <a:buFont typeface="+mj-ea"/>
              <a:buAutoNum type="circleNumDbPlain"/>
            </a:pPr>
            <a:r>
              <a:rPr lang="en-US" altLang="zh-CN" sz="1600" dirty="0"/>
              <a:t>navigate to my home</a:t>
            </a:r>
          </a:p>
          <a:p>
            <a:pPr marL="342900" indent="-342900">
              <a:lnSpc>
                <a:spcPct val="200000"/>
              </a:lnSpc>
              <a:buFont typeface="+mj-ea"/>
              <a:buAutoNum type="circleNumDbPlain"/>
            </a:pPr>
            <a:r>
              <a:rPr lang="en-US" altLang="zh-CN" sz="1600" dirty="0"/>
              <a:t>turn off the light</a:t>
            </a:r>
          </a:p>
          <a:p>
            <a:pPr marL="342900" indent="-342900">
              <a:lnSpc>
                <a:spcPct val="200000"/>
              </a:lnSpc>
              <a:buFont typeface="+mj-ea"/>
              <a:buAutoNum type="circleNumDbPlain"/>
            </a:pPr>
            <a:r>
              <a:rPr lang="en-US" altLang="zh-CN" sz="1600" dirty="0"/>
              <a:t>turn on wireless hot spot</a:t>
            </a:r>
          </a:p>
          <a:p>
            <a:pPr marL="342900" indent="-342900">
              <a:lnSpc>
                <a:spcPct val="200000"/>
              </a:lnSpc>
              <a:buFont typeface="+mj-ea"/>
              <a:buAutoNum type="circleNumDbPlain"/>
            </a:pPr>
            <a:r>
              <a:rPr lang="en-US" altLang="zh-CN" sz="1600" b="1" dirty="0"/>
              <a:t>we start phone now</a:t>
            </a:r>
          </a:p>
          <a:p>
            <a:pPr marL="342900" indent="-342900">
              <a:lnSpc>
                <a:spcPct val="200000"/>
              </a:lnSpc>
              <a:buFont typeface="+mj-ea"/>
              <a:buAutoNum type="circleNumDbPlain"/>
            </a:pPr>
            <a:r>
              <a:rPr lang="en-US" altLang="zh-CN" sz="1600" dirty="0"/>
              <a:t>read mail </a:t>
            </a:r>
          </a:p>
          <a:p>
            <a:pPr marL="342900" indent="-342900">
              <a:lnSpc>
                <a:spcPct val="200000"/>
              </a:lnSpc>
              <a:buFont typeface="+mj-ea"/>
              <a:buAutoNum type="circleNumDbPlain"/>
            </a:pPr>
            <a:r>
              <a:rPr lang="en-US" altLang="zh-CN" sz="1600" dirty="0"/>
              <a:t>open the website</a:t>
            </a:r>
          </a:p>
          <a:p>
            <a:pPr marL="342900" indent="-342900">
              <a:lnSpc>
                <a:spcPct val="200000"/>
              </a:lnSpc>
              <a:buFont typeface="+mj-ea"/>
              <a:buAutoNum type="circleNumDbPlain"/>
            </a:pPr>
            <a:r>
              <a:rPr lang="en-US" altLang="zh-CN" sz="1600" dirty="0"/>
              <a:t>make it warmer</a:t>
            </a:r>
          </a:p>
          <a:p>
            <a:pPr marL="342900" indent="-342900">
              <a:lnSpc>
                <a:spcPct val="200000"/>
              </a:lnSpc>
              <a:buFont typeface="+mj-ea"/>
              <a:buAutoNum type="circleNumDbPlain"/>
            </a:pPr>
            <a:r>
              <a:rPr lang="en-US" altLang="zh-CN" sz="1600" dirty="0"/>
              <a:t>turn off the computer </a:t>
            </a:r>
          </a:p>
          <a:p>
            <a:pPr marL="342900" indent="-342900">
              <a:lnSpc>
                <a:spcPct val="200000"/>
              </a:lnSpc>
              <a:buFont typeface="+mj-ea"/>
              <a:buAutoNum type="circleNumDbPlain"/>
            </a:pPr>
            <a:r>
              <a:rPr lang="en-US" altLang="zh-CN" sz="1600" dirty="0"/>
              <a:t>call 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just do it: </a:t>
            </a:r>
            <a:r>
              <a:rPr lang="en-US" altLang="zh-CN" sz="1600" dirty="0"/>
              <a:t> </a:t>
            </a:r>
            <a:r>
              <a:rPr lang="en-US" altLang="zh-CN" sz="1600" dirty="0">
                <a:latin typeface="微软雅黑" panose="020B0503020204020204" pitchFamily="34" charset="-122"/>
                <a:ea typeface="微软雅黑" panose="020B0503020204020204" pitchFamily="34" charset="-122"/>
              </a:rPr>
              <a:t>do it (</a:t>
            </a:r>
            <a:r>
              <a:rPr lang="en-US" altLang="zh-CN" sz="1600" dirty="0" err="1">
                <a:latin typeface="微软雅黑" panose="020B0503020204020204" pitchFamily="34" charset="-122"/>
                <a:ea typeface="微软雅黑" panose="020B0503020204020204" pitchFamily="34" charset="-122"/>
              </a:rPr>
              <a:t>wsola</a:t>
            </a:r>
            <a:r>
              <a:rPr lang="en-US" altLang="zh-CN" sz="1600" dirty="0">
                <a:latin typeface="微软雅黑" panose="020B0503020204020204" pitchFamily="34" charset="-122"/>
                <a:ea typeface="微软雅黑" panose="020B0503020204020204" pitchFamily="34" charset="-122"/>
              </a:rPr>
              <a:t> 1.0)/ just (</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1.17)/ just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科大讯飞和百度效果远好于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p>
        </p:txBody>
      </p:sp>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优化音素</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cs typeface="Arial Unicode MS" panose="020B0604020202020204" pitchFamily="34" charset="-122"/>
              </a:rPr>
              <a:t>BayesianOptimization</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 </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Picture(100ms 8 slots)</a:t>
            </a: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nature, enter, lecture, picture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 (50ms 16 slots): to, the, it (3 5)picture</a:t>
            </a:r>
          </a:p>
          <a:p>
            <a:pPr marL="742950" lvl="1" indent="-285750">
              <a:lnSpc>
                <a:spcPct val="200000"/>
              </a:lnSpc>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lvl="1"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Other Optimizations</a:t>
            </a:r>
          </a:p>
        </p:txBody>
      </p:sp>
    </p:spTree>
    <p:extLst>
      <p:ext uri="{BB962C8B-B14F-4D97-AF65-F5344CB8AC3E}">
        <p14:creationId xmlns:p14="http://schemas.microsoft.com/office/powerpoint/2010/main" val="370360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1879600">
                  <a:extLst>
                    <a:ext uri="{9D8B030D-6E8A-4147-A177-3AD203B41FA5}">
                      <a16:colId xmlns:a16="http://schemas.microsoft.com/office/drawing/2014/main" val="20003"/>
                    </a:ext>
                  </a:extLst>
                </a:gridCol>
                <a:gridCol w="1879600">
                  <a:extLst>
                    <a:ext uri="{9D8B030D-6E8A-4147-A177-3AD203B41FA5}">
                      <a16:colId xmlns:a16="http://schemas.microsoft.com/office/drawing/2014/main" val="20004"/>
                    </a:ext>
                  </a:extLst>
                </a:gridCol>
                <a:gridCol w="1879600">
                  <a:extLst>
                    <a:ext uri="{9D8B030D-6E8A-4147-A177-3AD203B41FA5}">
                      <a16:colId xmlns:a16="http://schemas.microsoft.com/office/drawing/2014/main"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8"/>
                  </a:ext>
                </a:extLst>
              </a:tr>
            </a:tbl>
          </a:graphicData>
        </a:graphic>
      </p:graphicFrame>
      <p:sp>
        <p:nvSpPr>
          <p:cNvPr id="10" name="矩形 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51400</TotalTime>
  <Words>7212</Words>
  <Application>Microsoft Office PowerPoint</Application>
  <PresentationFormat>宽屏</PresentationFormat>
  <Paragraphs>887</Paragraphs>
  <Slides>145</Slides>
  <Notes>137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145</vt:i4>
      </vt:variant>
    </vt:vector>
  </HeadingPairs>
  <TitlesOfParts>
    <vt:vector size="157" baseType="lpstr">
      <vt:lpstr>Arial Unicode MS</vt:lpstr>
      <vt:lpstr>NimbusRomNo9L</vt:lpstr>
      <vt:lpstr>华文细黑</vt:lpstr>
      <vt:lpstr>华文新魏</vt:lpstr>
      <vt:lpstr>宋体</vt:lpstr>
      <vt:lpstr>Microsoft YaHei</vt:lpstr>
      <vt:lpstr>Microsoft YaHei</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lichaohao</dc:creator>
  <cp:lastModifiedBy>qinhong</cp:lastModifiedBy>
  <cp:revision>310</cp:revision>
  <cp:lastPrinted>2017-06-19T10:44:09Z</cp:lastPrinted>
  <dcterms:created xsi:type="dcterms:W3CDTF">2016-06-07T03:07:16Z</dcterms:created>
  <dcterms:modified xsi:type="dcterms:W3CDTF">2020-06-29T03:15:12Z</dcterms:modified>
</cp:coreProperties>
</file>